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7107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8669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6036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13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518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6684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8031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5781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4701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387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7050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50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3E08-30C7-47B3-BA11-6F368483F6B1}" type="datetimeFigureOut">
              <a:rPr lang="es-MX" smtClean="0"/>
              <a:pPr/>
              <a:t>15/03/2011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C097-2336-410F-9079-C8D98CA812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8438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CUADRO DE HONOR</a:t>
            </a:r>
            <a:br>
              <a:rPr lang="es-MX" dirty="0" smtClean="0"/>
            </a:br>
            <a:r>
              <a:rPr lang="es-MX" dirty="0" smtClean="0"/>
              <a:t>III BIMESTRE</a:t>
            </a:r>
            <a:br>
              <a:rPr lang="es-MX" dirty="0" smtClean="0"/>
            </a:br>
            <a:endParaRPr lang="es-MX" dirty="0"/>
          </a:p>
        </p:txBody>
      </p:sp>
      <p:pic>
        <p:nvPicPr>
          <p:cNvPr id="1026" name="Picture 2" descr="D:\Selene Osuna Hernandez\Desktop\2 año\2-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916832"/>
            <a:ext cx="3168351" cy="232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Selene Osuna Hernandez\Desktop\2 año\2-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12462"/>
            <a:ext cx="2736304" cy="232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Selene Osuna Hernandez\Desktop\2 año\2-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39107"/>
            <a:ext cx="2520281" cy="240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Selene Osuna Hernandez\Desktop\2 año\2-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4398146"/>
            <a:ext cx="3168351" cy="237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Selene Osuna Hernandez\Desktop\2 año\2-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404188"/>
            <a:ext cx="2808312" cy="234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Selene Osuna Hernandez\Desktop\2 año\2-f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9402"/>
            <a:ext cx="2520281" cy="226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356082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CUADRO DE HONOR III BIMESTRE </vt:lpstr>
    </vt:vector>
  </TitlesOfParts>
  <Company>CyberFlash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CUADRO DE HONOR III BIMESTRE</dc:title>
  <dc:creator>Selene Osuna Hernandez</dc:creator>
  <cp:lastModifiedBy>WinuE</cp:lastModifiedBy>
  <cp:revision>4</cp:revision>
  <dcterms:created xsi:type="dcterms:W3CDTF">2011-03-15T22:21:48Z</dcterms:created>
  <dcterms:modified xsi:type="dcterms:W3CDTF">2011-03-15T06:18:23Z</dcterms:modified>
</cp:coreProperties>
</file>